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1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55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8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3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2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6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22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6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8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7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80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BEE06-2203-4638-BD99-71C17E9341C5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9A9C4-1A08-4C40-8F56-941C3DA9B1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8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1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99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0136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38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768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182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93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466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64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304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10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506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42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44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532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2062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020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716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773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96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66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916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30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137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>
            <a:grpSpLocks noChangeAspect="1"/>
          </p:cNvGrpSpPr>
          <p:nvPr/>
        </p:nvGrpSpPr>
        <p:grpSpPr>
          <a:xfrm>
            <a:off x="1" y="858600"/>
            <a:ext cx="9143663" cy="5140800"/>
            <a:chOff x="0" y="0"/>
            <a:chExt cx="13011150" cy="7315200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3011150" cy="731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CaixaDeTexto 1"/>
            <p:cNvSpPr txBox="1"/>
            <p:nvPr/>
          </p:nvSpPr>
          <p:spPr>
            <a:xfrm>
              <a:off x="6084168" y="3356992"/>
              <a:ext cx="3574184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Outros </a:t>
              </a:r>
              <a:r>
                <a:rPr lang="en-US" dirty="0" err="1" smtClean="0"/>
                <a:t>métodos</a:t>
              </a:r>
              <a:r>
                <a:rPr lang="en-US" dirty="0" smtClean="0"/>
                <a:t> </a:t>
              </a:r>
              <a:r>
                <a:rPr lang="en-US" dirty="0" err="1" smtClean="0"/>
                <a:t>muito</a:t>
              </a:r>
              <a:r>
                <a:rPr lang="en-US" dirty="0" smtClean="0"/>
                <a:t> </a:t>
              </a:r>
              <a:r>
                <a:rPr lang="en-US" dirty="0" err="1" smtClean="0"/>
                <a:t>importantes</a:t>
              </a:r>
              <a:r>
                <a:rPr lang="en-US" dirty="0" smtClean="0"/>
                <a:t>:</a:t>
              </a:r>
            </a:p>
            <a:p>
              <a:r>
                <a:rPr lang="en-US" dirty="0" smtClean="0"/>
                <a:t>filter / map / reduce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0565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86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25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475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745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44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115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08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970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0579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071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877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761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647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7819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798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87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013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17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979712" y="3356992"/>
            <a:ext cx="2304256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>
            <a:off x="7812360" y="3369568"/>
            <a:ext cx="367240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/>
          <p:cNvSpPr txBox="1"/>
          <p:nvPr/>
        </p:nvSpPr>
        <p:spPr>
          <a:xfrm>
            <a:off x="1583820" y="6525344"/>
            <a:ext cx="36362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possuem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deles.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7812360" y="6526182"/>
            <a:ext cx="33373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Podem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dentro</a:t>
            </a:r>
            <a:r>
              <a:rPr lang="en-US" dirty="0" smtClean="0"/>
              <a:t> deles.</a:t>
            </a:r>
            <a:endParaRPr lang="en-US" dirty="0"/>
          </a:p>
        </p:txBody>
      </p:sp>
      <p:cxnSp>
        <p:nvCxnSpPr>
          <p:cNvPr id="7" name="Conector angulado 6"/>
          <p:cNvCxnSpPr>
            <a:stCxn id="3" idx="1"/>
            <a:endCxn id="2" idx="1"/>
          </p:cNvCxnSpPr>
          <p:nvPr/>
        </p:nvCxnSpPr>
        <p:spPr>
          <a:xfrm rot="10800000" flipH="1">
            <a:off x="1583820" y="3645024"/>
            <a:ext cx="395892" cy="3064986"/>
          </a:xfrm>
          <a:prstGeom prst="bentConnector3">
            <a:avLst>
              <a:gd name="adj1" fmla="val -57743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>
            <a:stCxn id="6" idx="1"/>
            <a:endCxn id="4" idx="1"/>
          </p:cNvCxnSpPr>
          <p:nvPr/>
        </p:nvCxnSpPr>
        <p:spPr>
          <a:xfrm rot="10800000">
            <a:off x="7812360" y="3657600"/>
            <a:ext cx="12700" cy="3053248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12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874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929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01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3640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22</Words>
  <Application>Microsoft Office PowerPoint</Application>
  <PresentationFormat>Apresentação na tela (4:3)</PresentationFormat>
  <Paragraphs>4</Paragraphs>
  <Slides>49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rafaelfranca@hotmail.com</dc:creator>
  <cp:lastModifiedBy>rafaelfranca@hotmail.com</cp:lastModifiedBy>
  <cp:revision>15</cp:revision>
  <dcterms:created xsi:type="dcterms:W3CDTF">2022-04-24T14:49:54Z</dcterms:created>
  <dcterms:modified xsi:type="dcterms:W3CDTF">2022-04-24T17:22:28Z</dcterms:modified>
</cp:coreProperties>
</file>